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</p:sldIdLst>
  <p:sldSz cx="13049250" cy="7705725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/>
    <p:restoredTop sz="0"/>
  </p:normalViewPr>
  <p:slideViewPr>
    <p:cSldViewPr>
      <p:cViewPr varScale="1">
        <p:scale>
          <a:sx n="68" d="100"/>
          <a:sy n="68" d="100"/>
        </p:scale>
        <p:origin x="12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45B8EE9-410A-41B9-8DB7-24526934CC6D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9FF53D6-43B1-40CE-A41F-1C58700E34B3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DD49BF4-2B9E-49BC-9DAB-3D550167D54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49250" cy="770572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183" y="697274"/>
            <a:ext cx="2965810" cy="1136736"/>
          </a:xfrm>
          <a:prstGeom prst="rect">
            <a:avLst/>
          </a:prstGeom>
        </p:spPr>
      </p:pic>
      <p:sp>
        <p:nvSpPr>
          <p:cNvPr id="6" name="Espace réservé du texte 18"/>
          <p:cNvSpPr txBox="1">
            <a:spLocks/>
          </p:cNvSpPr>
          <p:nvPr/>
        </p:nvSpPr>
        <p:spPr>
          <a:xfrm>
            <a:off x="0" y="4787910"/>
            <a:ext cx="13049250" cy="1027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 baseline="0">
                <a:solidFill>
                  <a:schemeClr val="bg1"/>
                </a:solidFill>
                <a:latin typeface="Oswald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355" dirty="0"/>
          </a:p>
        </p:txBody>
      </p:sp>
      <p:sp>
        <p:nvSpPr>
          <p:cNvPr id="9" name="Espace réservé du texte 10"/>
          <p:cNvSpPr txBox="1">
            <a:spLocks/>
          </p:cNvSpPr>
          <p:nvPr/>
        </p:nvSpPr>
        <p:spPr>
          <a:xfrm>
            <a:off x="0" y="3668410"/>
            <a:ext cx="13049250" cy="1138021"/>
          </a:xfrm>
          <a:prstGeom prst="rect">
            <a:avLst/>
          </a:prstGeom>
        </p:spPr>
        <p:txBody>
          <a:bodyPr vert="horz" lIns="97869" tIns="48935" rIns="97869" bIns="48935" rtlCol="0">
            <a:normAutofit/>
          </a:bodyPr>
          <a:lstStyle>
            <a:lvl1pPr marL="0" indent="0" algn="ctr" defTabSz="914400" rtl="0" eaLnBrk="1" latinLnBrk="0" hangingPunct="1">
              <a:lnSpc>
                <a:spcPct val="2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 baseline="0">
                <a:solidFill>
                  <a:schemeClr val="bg1"/>
                </a:solidFill>
                <a:latin typeface="Oswald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3211" dirty="0"/>
          </a:p>
        </p:txBody>
      </p:sp>
    </p:spTree>
    <p:extLst>
      <p:ext uri="{BB962C8B-B14F-4D97-AF65-F5344CB8AC3E}">
        <p14:creationId xmlns:p14="http://schemas.microsoft.com/office/powerpoint/2010/main" val="1871918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42" y="6986749"/>
            <a:ext cx="1635418" cy="62682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0205"/>
            <a:ext cx="3213384" cy="120552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66" y="6842880"/>
            <a:ext cx="1835002" cy="703319"/>
          </a:xfrm>
          <a:prstGeom prst="rect">
            <a:avLst/>
          </a:prstGeom>
        </p:spPr>
      </p:pic>
      <p:sp>
        <p:nvSpPr>
          <p:cNvPr id="14" name="Espace réservé du texte 13"/>
          <p:cNvSpPr>
            <a:spLocks noGrp="1"/>
          </p:cNvSpPr>
          <p:nvPr>
            <p:ph type="body" sz="quarter" idx="10"/>
          </p:nvPr>
        </p:nvSpPr>
        <p:spPr>
          <a:xfrm>
            <a:off x="6524243" y="7201612"/>
            <a:ext cx="5900114" cy="3027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284" b="0" baseline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2424357" y="7179088"/>
            <a:ext cx="459481" cy="487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730CEB3-A489-449D-85E4-188DFE734277}" type="slidenum">
              <a:rPr lang="fr-FR" sz="1284" smtClean="0">
                <a:latin typeface="Oswald" pitchFamily="2" charset="0"/>
              </a:rPr>
              <a:t>‹N°›</a:t>
            </a:fld>
            <a:endParaRPr lang="fr-FR" sz="1284" dirty="0">
              <a:latin typeface="Oswald" pitchFamily="2" charset="0"/>
            </a:endParaRPr>
          </a:p>
        </p:txBody>
      </p:sp>
      <p:sp>
        <p:nvSpPr>
          <p:cNvPr id="10" name="Espace réservé du titre 1"/>
          <p:cNvSpPr>
            <a:spLocks noGrp="1"/>
          </p:cNvSpPr>
          <p:nvPr>
            <p:ph type="title"/>
          </p:nvPr>
        </p:nvSpPr>
        <p:spPr>
          <a:xfrm>
            <a:off x="588867" y="410259"/>
            <a:ext cx="11835490" cy="1489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588867" y="2051292"/>
            <a:ext cx="11835490" cy="4889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fr-FR" dirty="0"/>
              <a:t>Cliquer pour ajouter du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891925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02C88B4-9158-4391-8CC0-3E8AC535001F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AF52AB7-9F55-4FD7-88EB-25C5D95860AC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7BA7E942-55B3-48FD-BB02-966891D4B173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2CA763F5-37B9-4664-93F7-D729211B9B60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254304CD-7142-4910-8E3C-B43BA8E252FB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9F1FEB01-C019-48C2-AFB1-A0213BE7DACC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ADB0DFB5-6084-4DAA-95CC-92FEF0C6F1D5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4B67D4A2-3DC4-4AE6-A138-4797652A75E8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12057" y="3348806"/>
            <a:ext cx="9111171" cy="1440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21" dirty="0">
                <a:solidFill>
                  <a:schemeClr val="bg1"/>
                </a:solidFill>
                <a:latin typeface="Oswald" panose="00000500000000000000"/>
              </a:rPr>
              <a:t>Résultats enquête inscription administrative</a:t>
            </a:r>
            <a:br>
              <a:rPr lang="fr-FR" sz="2921" dirty="0">
                <a:solidFill>
                  <a:schemeClr val="bg1"/>
                </a:solidFill>
                <a:latin typeface="Oswald" panose="00000500000000000000"/>
              </a:rPr>
            </a:br>
            <a:br>
              <a:rPr lang="fr-FR" sz="2921" dirty="0">
                <a:solidFill>
                  <a:schemeClr val="bg1"/>
                </a:solidFill>
                <a:latin typeface="Oswald" panose="00000500000000000000"/>
              </a:rPr>
            </a:br>
            <a:r>
              <a:rPr lang="fr-FR" sz="2921" dirty="0">
                <a:solidFill>
                  <a:schemeClr val="bg1"/>
                </a:solidFill>
                <a:latin typeface="Oswald" panose="00000500000000000000"/>
              </a:rPr>
              <a:t>Rentrée 2024</a:t>
            </a:r>
            <a:endParaRPr lang="fr-FR" sz="2022" dirty="0">
              <a:solidFill>
                <a:schemeClr val="bg1"/>
              </a:solidFill>
              <a:latin typeface="Oswald" panose="0000050000000000000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582440" y="5295934"/>
            <a:ext cx="5641524" cy="922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98" dirty="0">
                <a:solidFill>
                  <a:schemeClr val="bg1"/>
                </a:solidFill>
                <a:latin typeface="Oswald" panose="00000500000000000000"/>
              </a:rPr>
              <a:t>Université de Montpellier / IUT MONTPELLIER SETE</a:t>
            </a:r>
          </a:p>
          <a:p>
            <a:pPr algn="ctr"/>
            <a:endParaRPr lang="fr-FR" sz="1798" dirty="0">
              <a:solidFill>
                <a:schemeClr val="bg1"/>
              </a:solidFill>
              <a:latin typeface="Oswald" panose="00000500000000000000"/>
            </a:endParaRPr>
          </a:p>
          <a:p>
            <a:pPr algn="ctr"/>
            <a:r>
              <a:rPr lang="fr-FR" sz="1798" dirty="0">
                <a:solidFill>
                  <a:schemeClr val="bg1"/>
                </a:solidFill>
                <a:latin typeface="Oswald" panose="00000500000000000000"/>
              </a:rPr>
              <a:t>Résultats Globaux</a:t>
            </a:r>
          </a:p>
        </p:txBody>
      </p:sp>
    </p:spTree>
    <p:extLst>
      <p:ext uri="{BB962C8B-B14F-4D97-AF65-F5344CB8AC3E}">
        <p14:creationId xmlns:p14="http://schemas.microsoft.com/office/powerpoint/2010/main" val="646461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ew shape"/>
          <p:cNvSpPr/>
          <p:nvPr/>
        </p:nvSpPr>
        <p:spPr>
          <a:xfrm>
            <a:off x="0" y="0"/>
            <a:ext cx="12968288" cy="390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862" b="0" i="1" baseline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  <a:t>Population étudiée : </a:t>
            </a:r>
            <a:r>
              <a:rPr sz="862" b="1" i="1" baseline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  <a:t>[1_composante]="IUT MS" </a:t>
            </a:r>
            <a:br>
              <a:rPr sz="862" b="1" i="1" baseline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</a:br>
            <a:r>
              <a:rPr sz="862" b="0" i="1" baseline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  <a:t>Taille de l'échantillon : 292 réponses</a:t>
            </a:r>
            <a:r>
              <a:rPr sz="862" b="0" i="0" baseline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  <a:t> </a:t>
            </a:r>
          </a:p>
        </p:txBody>
      </p:sp>
      <p:pic>
        <p:nvPicPr>
          <p:cNvPr id="6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42875" y="619125"/>
            <a:ext cx="6287378" cy="3334215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5419725" y="4162425"/>
            <a:ext cx="6287378" cy="3334215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4868441" y="180454"/>
            <a:ext cx="4286848" cy="6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773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ew shape"/>
          <p:cNvSpPr/>
          <p:nvPr/>
        </p:nvSpPr>
        <p:spPr>
          <a:xfrm>
            <a:off x="0" y="0"/>
            <a:ext cx="12968288" cy="390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862" b="0" i="1" baseline="0" dirty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  <a:t>Population </a:t>
            </a:r>
            <a:r>
              <a:rPr sz="862" b="0" i="1" baseline="0" dirty="0" err="1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  <a:t>étudiée</a:t>
            </a:r>
            <a:r>
              <a:rPr sz="862" b="0" i="1" baseline="0" dirty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  <a:t> : </a:t>
            </a:r>
            <a:r>
              <a:rPr sz="862" b="1" i="1" baseline="0" dirty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  <a:t>[1_composante]="IUT MS" </a:t>
            </a:r>
            <a:br>
              <a:rPr sz="862" b="1" i="1" baseline="0" dirty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</a:br>
            <a:r>
              <a:rPr sz="862" b="0" i="1" baseline="0" dirty="0" err="1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  <a:t>Taille</a:t>
            </a:r>
            <a:r>
              <a:rPr sz="862" b="0" i="1" baseline="0" dirty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  <a:t> de </a:t>
            </a:r>
            <a:r>
              <a:rPr sz="862" b="0" i="1" baseline="0" dirty="0" err="1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  <a:t>l'échantillon</a:t>
            </a:r>
            <a:r>
              <a:rPr sz="862" b="0" i="1" baseline="0" dirty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  <a:t> : 292 </a:t>
            </a:r>
            <a:r>
              <a:rPr sz="862" b="0" i="1" baseline="0" dirty="0" err="1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  <a:t>réponses</a:t>
            </a:r>
            <a:r>
              <a:rPr sz="862" b="0" i="0" baseline="0" dirty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  <a:t> </a:t>
            </a:r>
          </a:p>
        </p:txBody>
      </p:sp>
      <p:pic>
        <p:nvPicPr>
          <p:cNvPr id="6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5410200" y="4067175"/>
            <a:ext cx="6287378" cy="3334215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476250" y="923925"/>
            <a:ext cx="6287378" cy="3334215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5410200" y="195262"/>
            <a:ext cx="4286848" cy="6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65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ew shape"/>
          <p:cNvSpPr/>
          <p:nvPr/>
        </p:nvSpPr>
        <p:spPr>
          <a:xfrm>
            <a:off x="0" y="0"/>
            <a:ext cx="12968288" cy="390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862" b="0" i="1" baseline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  <a:t>Population étudiée : </a:t>
            </a:r>
            <a:r>
              <a:rPr sz="862" b="1" i="1" baseline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  <a:t>[1_composante]="IUT MS" </a:t>
            </a:r>
            <a:br>
              <a:rPr sz="862" b="1" i="1" baseline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</a:br>
            <a:r>
              <a:rPr sz="862" b="0" i="1" baseline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  <a:t>Taille de l'échantillon : 292 réponses</a:t>
            </a:r>
            <a:r>
              <a:rPr sz="862" b="0" i="0" baseline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  <a:t> </a:t>
            </a:r>
          </a:p>
        </p:txBody>
      </p:sp>
      <p:pic>
        <p:nvPicPr>
          <p:cNvPr id="6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57150" y="533400"/>
            <a:ext cx="6287378" cy="3334215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4210050" y="4029075"/>
            <a:ext cx="7563906" cy="3334215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4868441" y="255545"/>
            <a:ext cx="4286848" cy="6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62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ew shape"/>
          <p:cNvSpPr/>
          <p:nvPr/>
        </p:nvSpPr>
        <p:spPr>
          <a:xfrm>
            <a:off x="0" y="0"/>
            <a:ext cx="12968288" cy="390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862" b="0" i="1" baseline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  <a:t>Population étudiée : </a:t>
            </a:r>
            <a:r>
              <a:rPr sz="862" b="1" i="1" baseline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  <a:t>[1_composante]="IUT MS" </a:t>
            </a:r>
            <a:br>
              <a:rPr sz="862" b="1" i="1" baseline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</a:br>
            <a:r>
              <a:rPr sz="862" b="0" i="1" baseline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  <a:t>Taille de l'échantillon : 292 réponses</a:t>
            </a:r>
            <a:r>
              <a:rPr sz="862" b="0" i="0" baseline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  <a:t> </a:t>
            </a:r>
          </a:p>
        </p:txBody>
      </p:sp>
      <p:pic>
        <p:nvPicPr>
          <p:cNvPr id="7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543300" y="2066925"/>
            <a:ext cx="6287378" cy="333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300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ew shape"/>
          <p:cNvSpPr/>
          <p:nvPr/>
        </p:nvSpPr>
        <p:spPr>
          <a:xfrm>
            <a:off x="0" y="0"/>
            <a:ext cx="12968288" cy="390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862" b="0" i="1" baseline="0" dirty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  <a:t>Population </a:t>
            </a:r>
            <a:r>
              <a:rPr sz="862" b="0" i="1" baseline="0" dirty="0" err="1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  <a:t>étudiée</a:t>
            </a:r>
            <a:r>
              <a:rPr sz="862" b="0" i="1" baseline="0" dirty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  <a:t> : </a:t>
            </a:r>
            <a:r>
              <a:rPr sz="862" b="1" i="1" baseline="0" dirty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  <a:t>[1_composante]="IUT MS" </a:t>
            </a:r>
            <a:br>
              <a:rPr sz="862" b="1" i="1" baseline="0" dirty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</a:br>
            <a:r>
              <a:rPr sz="862" b="0" i="1" baseline="0" dirty="0" err="1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  <a:t>Taille</a:t>
            </a:r>
            <a:r>
              <a:rPr sz="862" b="0" i="1" baseline="0" dirty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  <a:t> de </a:t>
            </a:r>
            <a:r>
              <a:rPr sz="862" b="0" i="1" baseline="0" dirty="0" err="1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  <a:t>l'échantillon</a:t>
            </a:r>
            <a:r>
              <a:rPr sz="862" b="0" i="1" baseline="0" dirty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  <a:t> : 292 </a:t>
            </a:r>
            <a:r>
              <a:rPr sz="862" b="0" i="1" baseline="0" dirty="0" err="1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  <a:t>réponses</a:t>
            </a:r>
            <a:r>
              <a:rPr sz="862" b="0" i="0" baseline="0" dirty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  <a:t> </a:t>
            </a:r>
          </a:p>
        </p:txBody>
      </p:sp>
      <p:pic>
        <p:nvPicPr>
          <p:cNvPr id="6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76225" y="685800"/>
            <a:ext cx="6287378" cy="3334215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533775" y="4124325"/>
            <a:ext cx="8411749" cy="3334215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4724425" y="167806"/>
            <a:ext cx="4286848" cy="6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793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ew shape"/>
          <p:cNvSpPr/>
          <p:nvPr/>
        </p:nvSpPr>
        <p:spPr>
          <a:xfrm>
            <a:off x="0" y="0"/>
            <a:ext cx="12968288" cy="390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862" b="0" i="1" baseline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  <a:t>Population étudiée : </a:t>
            </a:r>
            <a:r>
              <a:rPr sz="862" b="1" i="1" baseline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  <a:t>[1_composante]="IUT MS" </a:t>
            </a:r>
            <a:br>
              <a:rPr sz="862" b="1" i="1" baseline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</a:br>
            <a:r>
              <a:rPr sz="862" b="0" i="1" baseline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  <a:t>Taille de l'échantillon : 292 réponses</a:t>
            </a:r>
            <a:r>
              <a:rPr sz="862" b="0" i="0" baseline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  <a:t> </a:t>
            </a:r>
          </a:p>
        </p:txBody>
      </p:sp>
      <p:pic>
        <p:nvPicPr>
          <p:cNvPr id="7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6619875" y="3933825"/>
            <a:ext cx="6287378" cy="3334215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552450" y="838200"/>
            <a:ext cx="6287378" cy="333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310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ew shape"/>
          <p:cNvSpPr/>
          <p:nvPr/>
        </p:nvSpPr>
        <p:spPr>
          <a:xfrm>
            <a:off x="0" y="0"/>
            <a:ext cx="12968288" cy="390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862" b="0" i="1" baseline="0" dirty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  <a:t>Population </a:t>
            </a:r>
            <a:r>
              <a:rPr sz="862" b="0" i="1" baseline="0" dirty="0" err="1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  <a:t>étudiée</a:t>
            </a:r>
            <a:r>
              <a:rPr sz="862" b="0" i="1" baseline="0" dirty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  <a:t> : </a:t>
            </a:r>
            <a:r>
              <a:rPr sz="862" b="1" i="1" baseline="0" dirty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  <a:t>[1_composante]="IUT MS" </a:t>
            </a:r>
            <a:br>
              <a:rPr sz="862" b="1" i="1" baseline="0" dirty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</a:br>
            <a:r>
              <a:rPr sz="862" b="0" i="1" baseline="0" dirty="0" err="1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  <a:t>Taille</a:t>
            </a:r>
            <a:r>
              <a:rPr sz="862" b="0" i="1" baseline="0" dirty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  <a:t> de </a:t>
            </a:r>
            <a:r>
              <a:rPr sz="862" b="0" i="1" baseline="0" dirty="0" err="1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  <a:t>l'échantillon</a:t>
            </a:r>
            <a:r>
              <a:rPr sz="862" b="0" i="1" baseline="0" dirty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  <a:t> : 292 </a:t>
            </a:r>
            <a:r>
              <a:rPr sz="862" b="0" i="1" baseline="0" dirty="0" err="1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  <a:t>réponses</a:t>
            </a:r>
            <a:r>
              <a:rPr sz="862" b="0" i="0" baseline="0" dirty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  <a:t> </a:t>
            </a:r>
          </a:p>
        </p:txBody>
      </p:sp>
      <p:pic>
        <p:nvPicPr>
          <p:cNvPr id="6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476250" y="838200"/>
            <a:ext cx="6287378" cy="3334215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6762750" y="4343400"/>
            <a:ext cx="6287378" cy="333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915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ew shape"/>
          <p:cNvSpPr/>
          <p:nvPr/>
        </p:nvSpPr>
        <p:spPr>
          <a:xfrm>
            <a:off x="0" y="0"/>
            <a:ext cx="12968288" cy="390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862" b="0" i="1" baseline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  <a:t>Population étudiée : </a:t>
            </a:r>
            <a:r>
              <a:rPr sz="862" b="1" i="1" baseline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  <a:t>[1_composante]="IUT MS" </a:t>
            </a:r>
            <a:br>
              <a:rPr sz="862" b="1" i="1" baseline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</a:br>
            <a:r>
              <a:rPr sz="862" b="0" i="1" baseline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  <a:t>Taille de l'échantillon : 292 réponses</a:t>
            </a:r>
            <a:r>
              <a:rPr sz="862" b="0" i="0" baseline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  <a:t> </a:t>
            </a:r>
          </a:p>
        </p:txBody>
      </p:sp>
      <p:pic>
        <p:nvPicPr>
          <p:cNvPr id="6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95275" y="1028700"/>
            <a:ext cx="6287378" cy="3334215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6762750" y="3838575"/>
            <a:ext cx="6287378" cy="333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46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ew shape"/>
          <p:cNvSpPr/>
          <p:nvPr/>
        </p:nvSpPr>
        <p:spPr>
          <a:xfrm>
            <a:off x="0" y="0"/>
            <a:ext cx="12968288" cy="390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862" b="0" i="1" baseline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  <a:t>Population étudiée : </a:t>
            </a:r>
            <a:r>
              <a:rPr sz="862" b="1" i="1" baseline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  <a:t>[1_composante]="IUT MS" </a:t>
            </a:r>
            <a:br>
              <a:rPr sz="862" b="1" i="1" baseline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</a:br>
            <a:r>
              <a:rPr sz="862" b="0" i="1" baseline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  <a:t>Taille de l'échantillon : 292 réponses</a:t>
            </a:r>
            <a:r>
              <a:rPr sz="862" b="0" i="0" baseline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  <a:t> </a:t>
            </a:r>
          </a:p>
        </p:txBody>
      </p:sp>
      <p:pic>
        <p:nvPicPr>
          <p:cNvPr id="6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476500" y="1952625"/>
            <a:ext cx="6287378" cy="333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35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ew shape"/>
          <p:cNvSpPr/>
          <p:nvPr/>
        </p:nvSpPr>
        <p:spPr>
          <a:xfrm>
            <a:off x="0" y="0"/>
            <a:ext cx="12968288" cy="390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862" b="0" i="1" baseline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  <a:t>Population étudiée : </a:t>
            </a:r>
            <a:r>
              <a:rPr sz="862" b="1" i="1" baseline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  <a:t>[1_composante]="IUT MS" </a:t>
            </a:r>
            <a:br>
              <a:rPr sz="862" b="1" i="1" baseline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</a:br>
            <a:r>
              <a:rPr sz="862" b="0" i="1" baseline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  <a:t>Taille de l'échantillon : 292 réponses</a:t>
            </a:r>
            <a:r>
              <a:rPr sz="862" b="0" i="0" baseline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  <a:t> </a:t>
            </a:r>
          </a:p>
        </p:txBody>
      </p:sp>
      <p:pic>
        <p:nvPicPr>
          <p:cNvPr id="6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419100" y="514350"/>
            <a:ext cx="6287378" cy="3334215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981450" y="4133850"/>
            <a:ext cx="7621064" cy="333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17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ew shape"/>
          <p:cNvSpPr/>
          <p:nvPr/>
        </p:nvSpPr>
        <p:spPr>
          <a:xfrm>
            <a:off x="0" y="0"/>
            <a:ext cx="12968288" cy="390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862" b="0" i="1" baseline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  <a:t>Population étudiée : </a:t>
            </a:r>
            <a:r>
              <a:rPr sz="862" b="1" i="1" baseline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  <a:t>[1_composante]="IUT MS" </a:t>
            </a:r>
            <a:br>
              <a:rPr sz="862" b="1" i="1" baseline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</a:br>
            <a:r>
              <a:rPr sz="862" b="0" i="1" baseline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  <a:t>Taille de l'échantillon : 292 réponses</a:t>
            </a:r>
            <a:r>
              <a:rPr sz="862" b="0" i="0" baseline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  <a:t> </a:t>
            </a:r>
          </a:p>
        </p:txBody>
      </p:sp>
      <p:pic>
        <p:nvPicPr>
          <p:cNvPr id="6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52425" y="904875"/>
            <a:ext cx="6287378" cy="3334215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6115050" y="3943350"/>
            <a:ext cx="6287378" cy="333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3823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3.1.18"/>
  <p:tag name="AS_OS" val="Microsoft Windows NT 6.2.9200.0"/>
  <p:tag name="AS_RELEASE_DATE" val="2020.08.14"/>
  <p:tag name="AS_TITLE" val="Aspose.Slides for .NET Standard 2.0"/>
  <p:tag name="AS_VERSION" val="20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215</Words>
  <Application>Microsoft Office PowerPoint</Application>
  <PresentationFormat>Personnalisé</PresentationFormat>
  <Paragraphs>15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Arial</vt:lpstr>
      <vt:lpstr>Calibri</vt:lpstr>
      <vt:lpstr>Open Sans Condensed Light</vt:lpstr>
      <vt:lpstr>Open Sans", "Helvetica Neue", Helvetica, Arial, sans-serif</vt:lpstr>
      <vt:lpstr>Oswald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joelle.falleri@umontpellier.fr</dc:creator>
  <cp:lastModifiedBy>PASCALE GOUNTCHEV</cp:lastModifiedBy>
  <cp:revision>3</cp:revision>
  <cp:lastPrinted>2024-10-15T07:49:30Z</cp:lastPrinted>
  <dcterms:created xsi:type="dcterms:W3CDTF">2024-10-15T05:49:30Z</dcterms:created>
  <dcterms:modified xsi:type="dcterms:W3CDTF">2024-11-22T07:10:09Z</dcterms:modified>
</cp:coreProperties>
</file>